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68624-7A9A-4093-A309-6A1E8B61253A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148E2-E8D5-44FB-9314-D60F0795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7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We’ll get started today with a very brief overview of Zoom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 few other housekeeping items.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thing on the list is to check your audio.  </a:t>
            </a:r>
            <a:b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haven’t already done so, you may need to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the Esc key to exit full screen view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find the audio menu.</a:t>
            </a:r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are experiencing audio trouble or do not have a headset or speakers, you can call in by phone at 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+1.669.900.6833 (US Toll) and enter Meeting ID 403 634 541#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CF648-28A3-4351-80F3-E1B3CE232D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50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find the list of participants and the participant tools in the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panel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 the top right of your screen and the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 panel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near the bottom right of your screen.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don’t see them, click on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Zoom toolbar at the bottom of your screen and then on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or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add them into y our view.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type your comments and questions into the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Zoom Group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go or raise your hand to ask a question.  Be sure to select ‘Everyone’ from the drop down menu when sending a message.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may need to hold a few of the questions until the end, so please be patient!</a:t>
            </a:r>
          </a:p>
          <a:p>
            <a:endParaRPr lang="en-US" dirty="0"/>
          </a:p>
          <a:p>
            <a:pPr marL="365760" indent="-365760">
              <a:spcBef>
                <a:spcPts val="1800"/>
              </a:spcBef>
            </a:pPr>
            <a:r>
              <a:rPr lang="en-US" sz="1200" dirty="0"/>
              <a:t>For a full screen view, click on </a:t>
            </a:r>
            <a:r>
              <a:rPr lang="en-US" sz="1200" b="1" dirty="0"/>
              <a:t>Enter Full Screen</a:t>
            </a:r>
            <a:r>
              <a:rPr lang="en-US" sz="1200" dirty="0"/>
              <a:t> and exit by clicking on </a:t>
            </a:r>
            <a:r>
              <a:rPr lang="en-US" sz="1200" b="1" dirty="0"/>
              <a:t>Esc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CF648-28A3-4351-80F3-E1B3CE232D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6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find the Participant tools in the Participants panel.</a:t>
            </a:r>
            <a:b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b="0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raise your hand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called on and when it’s your turn to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speak, simply click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Microphone icon to unmute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your mic.</a:t>
            </a:r>
            <a:endParaRPr lang="en-US" dirty="0">
              <a:effectLst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cut down on background noise,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keep your mic muted when not speaking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also turn your cameras off to help save on bandwidth.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Camera icon in the Participants tools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turn your camera on and off.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click on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can give applause or a thumbs up.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CF648-28A3-4351-80F3-E1B3CE232D4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1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7BFD-708E-478D-885B-F869E420EFD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9EBB-4E29-4D67-B8CB-BD946B6BD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3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7BFD-708E-478D-885B-F869E420EFD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9EBB-4E29-4D67-B8CB-BD946B6BD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2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7BFD-708E-478D-885B-F869E420EFD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9EBB-4E29-4D67-B8CB-BD946B6BD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4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7BFD-708E-478D-885B-F869E420EFD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9EBB-4E29-4D67-B8CB-BD946B6BD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3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7BFD-708E-478D-885B-F869E420EFD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9EBB-4E29-4D67-B8CB-BD946B6BD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0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7BFD-708E-478D-885B-F869E420EFD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9EBB-4E29-4D67-B8CB-BD946B6BD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5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7BFD-708E-478D-885B-F869E420EFD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9EBB-4E29-4D67-B8CB-BD946B6BD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8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7BFD-708E-478D-885B-F869E420EFD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9EBB-4E29-4D67-B8CB-BD946B6BD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7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7BFD-708E-478D-885B-F869E420EFD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9EBB-4E29-4D67-B8CB-BD946B6BD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6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7BFD-708E-478D-885B-F869E420EFD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9EBB-4E29-4D67-B8CB-BD946B6BD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7BFD-708E-478D-885B-F869E420EFD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9EBB-4E29-4D67-B8CB-BD946B6BD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7BFD-708E-478D-885B-F869E420EFD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79EBB-4E29-4D67-B8CB-BD946B6BD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6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0">
            <a:blip r:embed="rId3">
              <a:lum/>
            </a:blip>
            <a:srcRect/>
            <a:stretch>
              <a:fillRect l="-11574" t="-44944" r="-11883" b="-360674"/>
            </a:stretch>
          </a:blip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Test Your Audio</a:t>
            </a:r>
          </a:p>
        </p:txBody>
      </p:sp>
      <p:pic>
        <p:nvPicPr>
          <p:cNvPr id="5" name="Content Placeholder 4" descr="Screenshot of Test Speakers and Microphone option in Zoom 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2334984"/>
            <a:ext cx="3440212" cy="348638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1" y="2334984"/>
            <a:ext cx="7364186" cy="3745775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Century Gothic" panose="020B0502020202020204" pitchFamily="34" charset="0"/>
              <a:buChar char="●"/>
            </a:pPr>
            <a:r>
              <a:rPr lang="en-US" sz="2800" dirty="0"/>
              <a:t>Click on the </a:t>
            </a:r>
            <a:r>
              <a:rPr lang="en-US" sz="2800" b="1" dirty="0"/>
              <a:t>arrow</a:t>
            </a:r>
            <a:r>
              <a:rPr lang="en-US" sz="2800" dirty="0"/>
              <a:t> to the right of the microphone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Century Gothic" panose="020B0502020202020204" pitchFamily="34" charset="0"/>
              <a:buChar char="●"/>
            </a:pPr>
            <a:r>
              <a:rPr lang="en-US" sz="2800" dirty="0"/>
              <a:t>Click on </a:t>
            </a:r>
            <a:r>
              <a:rPr lang="en-US" sz="2800" b="1" dirty="0"/>
              <a:t>Test Speakers &amp; Microphone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Century Gothic" panose="020B0502020202020204" pitchFamily="34" charset="0"/>
              <a:buChar char="●"/>
            </a:pPr>
            <a:r>
              <a:rPr lang="en-US" sz="2800" dirty="0"/>
              <a:t>Follow the directions to test your speakers and your microphone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Century Gothic" panose="020B0502020202020204" pitchFamily="34" charset="0"/>
              <a:buChar char="●"/>
            </a:pPr>
            <a:r>
              <a:rPr lang="en-US" sz="2800" dirty="0"/>
              <a:t>Click on the </a:t>
            </a:r>
            <a:r>
              <a:rPr lang="en-US" sz="2800" b="1" dirty="0"/>
              <a:t>microphone icon (ALT+A)</a:t>
            </a:r>
            <a:r>
              <a:rPr lang="en-US" sz="2800" dirty="0"/>
              <a:t> to unmute and say “hi”</a:t>
            </a:r>
          </a:p>
        </p:txBody>
      </p:sp>
    </p:spTree>
    <p:extLst>
      <p:ext uri="{BB962C8B-B14F-4D97-AF65-F5344CB8AC3E}">
        <p14:creationId xmlns:p14="http://schemas.microsoft.com/office/powerpoint/2010/main" val="215325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0875"/>
            <a:ext cx="10517372" cy="1339814"/>
          </a:xfrm>
          <a:blipFill dpi="0" rotWithShape="0">
            <a:blip r:embed="rId3">
              <a:lum/>
            </a:blip>
            <a:srcRect/>
            <a:stretch>
              <a:fillRect l="-11574" t="-44944" r="-11883" b="-360674"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Participant Tools</a:t>
            </a:r>
          </a:p>
        </p:txBody>
      </p:sp>
      <p:pic>
        <p:nvPicPr>
          <p:cNvPr id="11" name="Content Placeholder 10" descr="screenshot of Zoom Particpant panel, Zoom Group chat, and full screen option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4984"/>
            <a:ext cx="3592285" cy="401422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59766" y="1873406"/>
            <a:ext cx="7333521" cy="4429424"/>
          </a:xfr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Font typeface="Century Gothic" panose="020B0502020202020204" pitchFamily="34" charset="0"/>
              <a:buChar char="●"/>
            </a:pPr>
            <a:r>
              <a:rPr lang="en-US" sz="3000" dirty="0"/>
              <a:t>Click on </a:t>
            </a:r>
            <a:r>
              <a:rPr lang="en-US" sz="3000" b="1" dirty="0"/>
              <a:t>More</a:t>
            </a:r>
            <a:r>
              <a:rPr lang="en-US" sz="3000" dirty="0"/>
              <a:t> in the Zoom toolbar to add the </a:t>
            </a:r>
            <a:r>
              <a:rPr lang="en-US" sz="3000" b="1" dirty="0"/>
              <a:t>Participants panel </a:t>
            </a:r>
            <a:r>
              <a:rPr lang="en-US" sz="3000" dirty="0"/>
              <a:t>and </a:t>
            </a:r>
            <a:r>
              <a:rPr lang="en-US" sz="3000" b="1" dirty="0"/>
              <a:t>Chat panel </a:t>
            </a:r>
            <a:r>
              <a:rPr lang="en-US" sz="3000" dirty="0"/>
              <a:t>to your view.</a:t>
            </a:r>
          </a:p>
          <a:p>
            <a:pPr marL="457200" indent="-457200">
              <a:spcBef>
                <a:spcPts val="1800"/>
              </a:spcBef>
              <a:buFont typeface="Century Gothic" panose="020B0502020202020204" pitchFamily="34" charset="0"/>
              <a:buChar char="●"/>
            </a:pPr>
            <a:r>
              <a:rPr lang="en-US" sz="3000" dirty="0"/>
              <a:t>Type your questions and comments into the </a:t>
            </a:r>
            <a:r>
              <a:rPr lang="en-US" sz="3000" b="1" dirty="0"/>
              <a:t>Zoom Group Chat</a:t>
            </a:r>
            <a:r>
              <a:rPr lang="en-US" sz="3000" dirty="0"/>
              <a:t>.</a:t>
            </a:r>
          </a:p>
          <a:p>
            <a:pPr marL="457200" indent="-457200">
              <a:spcBef>
                <a:spcPts val="1800"/>
              </a:spcBef>
              <a:buFont typeface="Century Gothic" panose="020B0502020202020204" pitchFamily="34" charset="0"/>
              <a:buChar char="●"/>
            </a:pPr>
            <a:r>
              <a:rPr lang="en-US" sz="3000" dirty="0"/>
              <a:t>Choose </a:t>
            </a:r>
            <a:r>
              <a:rPr lang="en-US" sz="3000" b="1" dirty="0"/>
              <a:t>EVERYONE</a:t>
            </a:r>
          </a:p>
          <a:p>
            <a:pPr marL="457200" indent="-457200">
              <a:spcBef>
                <a:spcPts val="1800"/>
              </a:spcBef>
              <a:buFont typeface="Century Gothic" panose="020B0502020202020204" pitchFamily="34" charset="0"/>
              <a:buChar char="●"/>
            </a:pPr>
            <a:r>
              <a:rPr lang="en-US" sz="3000" dirty="0"/>
              <a:t>For a full screen view, click on </a:t>
            </a:r>
            <a:r>
              <a:rPr lang="en-US" sz="3000" b="1" dirty="0"/>
              <a:t>Enter Full Screen</a:t>
            </a:r>
            <a:r>
              <a:rPr lang="en-US" sz="3000" dirty="0"/>
              <a:t> </a:t>
            </a:r>
          </a:p>
          <a:p>
            <a:pPr marL="457200" indent="-457200">
              <a:spcBef>
                <a:spcPts val="1800"/>
              </a:spcBef>
              <a:buFont typeface="Century Gothic" panose="020B0502020202020204" pitchFamily="34" charset="0"/>
              <a:buChar char="●"/>
            </a:pPr>
            <a:r>
              <a:rPr lang="en-US" sz="3000" dirty="0"/>
              <a:t>Click on </a:t>
            </a:r>
            <a:r>
              <a:rPr lang="en-US" sz="3000" b="1" dirty="0"/>
              <a:t>Esc</a:t>
            </a:r>
            <a:r>
              <a:rPr lang="en-US" sz="3000" dirty="0"/>
              <a:t> to exit full screen.</a:t>
            </a:r>
          </a:p>
        </p:txBody>
      </p:sp>
    </p:spTree>
    <p:extLst>
      <p:ext uri="{BB962C8B-B14F-4D97-AF65-F5344CB8AC3E}">
        <p14:creationId xmlns:p14="http://schemas.microsoft.com/office/powerpoint/2010/main" val="29836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0">
            <a:blip r:embed="rId3">
              <a:lum/>
            </a:blip>
            <a:srcRect/>
            <a:stretch>
              <a:fillRect l="-11574" t="-44944" r="-11883" b="-360674"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Participant Panel Tools</a:t>
            </a:r>
          </a:p>
        </p:txBody>
      </p:sp>
      <p:pic>
        <p:nvPicPr>
          <p:cNvPr id="12" name="Content Placeholder 11" descr="screenshot of Zoom particpant tools: microphone, raise hand, yes/no hand, and more options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2106384"/>
            <a:ext cx="3497081" cy="413113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10743" y="2334984"/>
            <a:ext cx="7641771" cy="4163787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entury Gothic" panose="020B0502020202020204" pitchFamily="34" charset="0"/>
              <a:buChar char="●"/>
            </a:pPr>
            <a:r>
              <a:rPr lang="en-US" sz="3000" dirty="0"/>
              <a:t>Click the </a:t>
            </a:r>
            <a:r>
              <a:rPr lang="en-US" sz="3000" b="1" dirty="0"/>
              <a:t>Microphone icon</a:t>
            </a:r>
            <a:r>
              <a:rPr lang="en-US" sz="3000" dirty="0"/>
              <a:t> to mute and unmute yourself.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entury Gothic" panose="020B0502020202020204" pitchFamily="34" charset="0"/>
              <a:buChar char="●"/>
            </a:pPr>
            <a:r>
              <a:rPr lang="en-US" sz="3000" dirty="0"/>
              <a:t>Click on </a:t>
            </a:r>
            <a:r>
              <a:rPr lang="en-US" sz="3000" b="1" dirty="0"/>
              <a:t>Raise Hand</a:t>
            </a:r>
            <a:r>
              <a:rPr lang="en-US" sz="3000" dirty="0"/>
              <a:t> to ask a question.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entury Gothic" panose="020B0502020202020204" pitchFamily="34" charset="0"/>
              <a:buChar char="●"/>
            </a:pPr>
            <a:r>
              <a:rPr lang="en-US" sz="3000" dirty="0"/>
              <a:t>Click </a:t>
            </a:r>
            <a:r>
              <a:rPr lang="en-US" sz="3000" b="1" dirty="0"/>
              <a:t>yes (green check)</a:t>
            </a:r>
            <a:r>
              <a:rPr lang="en-US" sz="3000" dirty="0"/>
              <a:t> or </a:t>
            </a:r>
            <a:r>
              <a:rPr lang="en-US" sz="3000" b="1" dirty="0"/>
              <a:t>no (red x)</a:t>
            </a:r>
            <a:r>
              <a:rPr lang="en-US" sz="3000" dirty="0"/>
              <a:t> to answer questions.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entury Gothic" panose="020B0502020202020204" pitchFamily="34" charset="0"/>
              <a:buChar char="●"/>
            </a:pPr>
            <a:r>
              <a:rPr lang="en-US" sz="3000" dirty="0"/>
              <a:t>Click </a:t>
            </a:r>
            <a:r>
              <a:rPr lang="en-US" sz="3000" b="1" dirty="0"/>
              <a:t>more </a:t>
            </a:r>
            <a:r>
              <a:rPr lang="en-US" sz="3000" dirty="0"/>
              <a:t>to clap or give a thumbs up.</a:t>
            </a:r>
          </a:p>
        </p:txBody>
      </p:sp>
    </p:spTree>
    <p:extLst>
      <p:ext uri="{BB962C8B-B14F-4D97-AF65-F5344CB8AC3E}">
        <p14:creationId xmlns:p14="http://schemas.microsoft.com/office/powerpoint/2010/main" val="31749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486</Words>
  <Application>Microsoft Office PowerPoint</Application>
  <PresentationFormat>Widescreen</PresentationFormat>
  <Paragraphs>44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Test Your Audio</vt:lpstr>
      <vt:lpstr>Participant Tools</vt:lpstr>
      <vt:lpstr>Participant Panel Tools</vt:lpstr>
    </vt:vector>
  </TitlesOfParts>
  <Company>North Seattle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Your Audio</dc:title>
  <dc:creator>Chambers, Kathleen</dc:creator>
  <cp:lastModifiedBy>Diana Benavides</cp:lastModifiedBy>
  <cp:revision>2</cp:revision>
  <dcterms:created xsi:type="dcterms:W3CDTF">2020-03-13T22:52:58Z</dcterms:created>
  <dcterms:modified xsi:type="dcterms:W3CDTF">2020-03-16T22:54:49Z</dcterms:modified>
</cp:coreProperties>
</file>